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2" d="100"/>
          <a:sy n="62" d="100"/>
        </p:scale>
        <p:origin x="-1396" y="-6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Скругленный прямоугольник 14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Скругленный прямоугольник 9"/>
          <p:cNvSpPr/>
          <p:nvPr/>
        </p:nvSpPr>
        <p:spPr>
          <a:xfrm>
            <a:off x="418596" y="434162"/>
            <a:ext cx="8306809" cy="3108960"/>
          </a:xfrm>
          <a:prstGeom prst="roundRect">
            <a:avLst>
              <a:gd name="adj" fmla="val 4578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Заголовок 4"/>
          <p:cNvSpPr>
            <a:spLocks noGrp="1"/>
          </p:cNvSpPr>
          <p:nvPr>
            <p:ph type="ctrTitle"/>
          </p:nvPr>
        </p:nvSpPr>
        <p:spPr>
          <a:xfrm>
            <a:off x="722376" y="1820206"/>
            <a:ext cx="7772400" cy="1828800"/>
          </a:xfrm>
        </p:spPr>
        <p:txBody>
          <a:bodyPr lIns="45720" rIns="45720" bIns="45720"/>
          <a:lstStyle>
            <a:lvl1pPr algn="r">
              <a:defRPr sz="4500" b="1">
                <a:solidFill>
                  <a:schemeClr val="accent1">
                    <a:tint val="88000"/>
                    <a:satMod val="150000"/>
                  </a:schemeClr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0" name="Подзаголовок 19"/>
          <p:cNvSpPr>
            <a:spLocks noGrp="1"/>
          </p:cNvSpPr>
          <p:nvPr>
            <p:ph type="subTitle" idx="1"/>
          </p:nvPr>
        </p:nvSpPr>
        <p:spPr>
          <a:xfrm>
            <a:off x="722376" y="3685032"/>
            <a:ext cx="7772400" cy="914400"/>
          </a:xfrm>
        </p:spPr>
        <p:txBody>
          <a:bodyPr lIns="182880" tIns="0"/>
          <a:lstStyle>
            <a:lvl1pPr marL="36576" indent="0" algn="r">
              <a:spcBef>
                <a:spcPts val="0"/>
              </a:spcBef>
              <a:buNone/>
              <a:defRPr sz="2000">
                <a:solidFill>
                  <a:schemeClr val="bg2">
                    <a:shade val="2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19" name="Дата 18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11" name="Номер слайда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502920" y="530352"/>
            <a:ext cx="8183880" cy="4187952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Скругленный прямоугольник 13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Скругленный прямоугольник 10"/>
          <p:cNvSpPr/>
          <p:nvPr/>
        </p:nvSpPr>
        <p:spPr>
          <a:xfrm>
            <a:off x="418596" y="434162"/>
            <a:ext cx="8306809" cy="4341329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8344" y="4928616"/>
            <a:ext cx="8183880" cy="676656"/>
          </a:xfrm>
        </p:spPr>
        <p:txBody>
          <a:bodyPr lIns="91440" bIns="0" anchor="b"/>
          <a:lstStyle>
            <a:lvl1pPr algn="l">
              <a:buNone/>
              <a:defRPr sz="3600" b="0" cap="none" baseline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68344" y="5624484"/>
            <a:ext cx="8183880" cy="420624"/>
          </a:xfrm>
        </p:spPr>
        <p:txBody>
          <a:bodyPr lIns="118872" tIns="0" anchor="t"/>
          <a:lstStyle>
            <a:lvl1pPr marL="0" marR="36576" indent="0" algn="l">
              <a:spcBef>
                <a:spcPts val="0"/>
              </a:spcBef>
              <a:spcAft>
                <a:spcPts val="0"/>
              </a:spcAft>
              <a:buNone/>
              <a:defRPr sz="1800" b="0">
                <a:solidFill>
                  <a:schemeClr val="accent1">
                    <a:shade val="50000"/>
                    <a:satMod val="110000"/>
                  </a:schemeClr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514352" y="530352"/>
            <a:ext cx="3931920" cy="438912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755360" y="530352"/>
            <a:ext cx="3931920" cy="438912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 anchor="b"/>
          <a:lstStyle>
            <a:lvl1pPr>
              <a:defRPr b="1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07224" y="579438"/>
            <a:ext cx="3931920" cy="792162"/>
          </a:xfrm>
        </p:spPr>
        <p:txBody>
          <a:bodyPr lIns="146304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52169" y="579438"/>
            <a:ext cx="3931920" cy="792162"/>
          </a:xfrm>
        </p:spPr>
        <p:txBody>
          <a:bodyPr lIns="137160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607224" y="1447800"/>
            <a:ext cx="3931920" cy="3489960"/>
          </a:xfrm>
        </p:spPr>
        <p:txBody>
          <a:bodyPr anchor="t"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52169" y="1447800"/>
            <a:ext cx="3931920" cy="3489960"/>
          </a:xfrm>
        </p:spPr>
        <p:txBody>
          <a:bodyPr anchor="t"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Скругленный прямоугольник 6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538784" y="533400"/>
            <a:ext cx="2971800" cy="914400"/>
          </a:xfrm>
        </p:spPr>
        <p:txBody>
          <a:bodyPr anchor="b"/>
          <a:lstStyle>
            <a:lvl1pPr algn="l">
              <a:buNone/>
              <a:defRPr sz="2200" b="1">
                <a:solidFill>
                  <a:schemeClr val="accent1"/>
                </a:solidFill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5538847" y="1447802"/>
            <a:ext cx="2971800" cy="4206112"/>
          </a:xfrm>
        </p:spPr>
        <p:txBody>
          <a:bodyPr lIns="91440"/>
          <a:lstStyle>
            <a:lvl1pPr marL="18288" marR="18288" indent="0">
              <a:spcBef>
                <a:spcPts val="0"/>
              </a:spcBef>
              <a:buNone/>
              <a:defRPr sz="1400">
                <a:solidFill>
                  <a:schemeClr val="tx1"/>
                </a:solidFill>
              </a:defRPr>
            </a:lvl1pPr>
            <a:lvl2pPr>
              <a:buNone/>
              <a:defRPr sz="1200">
                <a:solidFill>
                  <a:schemeClr val="tx1"/>
                </a:solidFill>
              </a:defRPr>
            </a:lvl2pPr>
            <a:lvl3pPr>
              <a:buNone/>
              <a:defRPr sz="1000">
                <a:solidFill>
                  <a:schemeClr val="tx1"/>
                </a:solidFill>
              </a:defRPr>
            </a:lvl3pPr>
            <a:lvl4pPr>
              <a:buNone/>
              <a:defRPr sz="900">
                <a:solidFill>
                  <a:schemeClr val="tx1"/>
                </a:solidFill>
              </a:defRPr>
            </a:lvl4pPr>
            <a:lvl5pPr>
              <a:buNone/>
              <a:defRPr sz="900">
                <a:solidFill>
                  <a:schemeClr val="tx1"/>
                </a:solidFill>
              </a:defRPr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761372" y="930144"/>
            <a:ext cx="4626159" cy="4724402"/>
          </a:xfrm>
        </p:spPr>
        <p:txBody>
          <a:bodyPr/>
          <a:lstStyle>
            <a:lvl1pPr>
              <a:defRPr sz="2800">
                <a:solidFill>
                  <a:schemeClr val="tx1"/>
                </a:solidFill>
              </a:defRPr>
            </a:lvl1pPr>
            <a:lvl2pPr>
              <a:defRPr sz="2600">
                <a:solidFill>
                  <a:schemeClr val="tx1"/>
                </a:solidFill>
              </a:defRPr>
            </a:lvl2pPr>
            <a:lvl3pPr>
              <a:defRPr sz="2400">
                <a:solidFill>
                  <a:schemeClr val="tx1"/>
                </a:solidFill>
              </a:defRPr>
            </a:lvl3pPr>
            <a:lvl4pPr>
              <a:defRPr sz="2000">
                <a:solidFill>
                  <a:schemeClr val="tx1"/>
                </a:solidFill>
              </a:defRPr>
            </a:lvl4pPr>
            <a:lvl5pPr>
              <a:defRPr sz="2000">
                <a:solidFill>
                  <a:schemeClr val="tx1"/>
                </a:solidFill>
              </a:defRPr>
            </a:lvl5pPr>
            <a:lvl6pPr>
              <a:buNone/>
              <a:defRPr/>
            </a:lvl6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Скругленный прямоугольник 14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Прямоугольник с одним скругленным углом 10"/>
          <p:cNvSpPr/>
          <p:nvPr/>
        </p:nvSpPr>
        <p:spPr>
          <a:xfrm>
            <a:off x="6400800" y="434162"/>
            <a:ext cx="2324605" cy="4343400"/>
          </a:xfrm>
          <a:prstGeom prst="round1Rect">
            <a:avLst>
              <a:gd name="adj" fmla="val 2748"/>
            </a:avLst>
          </a:prstGeom>
          <a:solidFill>
            <a:srgbClr val="1C1C1C"/>
          </a:soli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5012056"/>
            <a:ext cx="8229600" cy="1051560"/>
          </a:xfrm>
        </p:spPr>
        <p:txBody>
          <a:bodyPr anchor="t"/>
          <a:lstStyle>
            <a:lvl1pPr algn="l">
              <a:buNone/>
              <a:defRPr sz="3600" b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 bwMode="grayWhite">
          <a:xfrm>
            <a:off x="6462712" y="533400"/>
            <a:ext cx="2240280" cy="4211480"/>
          </a:xfrm>
        </p:spPr>
        <p:txBody>
          <a:bodyPr lIns="91440"/>
          <a:lstStyle>
            <a:lvl1pPr marL="45720" indent="0" algn="l">
              <a:spcBef>
                <a:spcPts val="0"/>
              </a:spcBef>
              <a:buNone/>
              <a:defRPr sz="1400">
                <a:solidFill>
                  <a:srgbClr val="FFFFFF"/>
                </a:solidFill>
              </a:defRPr>
            </a:lvl1pPr>
            <a:lvl2pPr>
              <a:defRPr sz="1200">
                <a:solidFill>
                  <a:srgbClr val="FFFFFF"/>
                </a:solidFill>
              </a:defRPr>
            </a:lvl2pPr>
            <a:lvl3pPr>
              <a:defRPr sz="1000">
                <a:solidFill>
                  <a:srgbClr val="FFFFFF"/>
                </a:solidFill>
              </a:defRPr>
            </a:lvl3pPr>
            <a:lvl4pPr>
              <a:defRPr sz="900">
                <a:solidFill>
                  <a:srgbClr val="FFFFFF"/>
                </a:solidFill>
              </a:defRPr>
            </a:lvl4pPr>
            <a:lvl5pPr>
              <a:defRPr sz="900">
                <a:solidFill>
                  <a:srgbClr val="FFFFFF"/>
                </a:solidFill>
              </a:defRPr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421480" y="435768"/>
            <a:ext cx="5925312" cy="4343400"/>
          </a:xfrm>
          <a:prstGeom prst="snipRoundRect">
            <a:avLst>
              <a:gd name="adj1" fmla="val 1040"/>
              <a:gd name="adj2" fmla="val 0"/>
            </a:avLst>
          </a:prstGeom>
          <a:solidFill>
            <a:schemeClr val="bg2">
              <a:shade val="10000"/>
            </a:schemeClr>
          </a:solidFill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ru-RU" smtClean="0"/>
              <a:t>Вставка рисунка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502920" y="530352"/>
            <a:ext cx="8183880" cy="4187952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533404"/>
            <a:ext cx="1981200" cy="5257799"/>
          </a:xfrm>
        </p:spPr>
        <p:txBody>
          <a:bodyPr vert="eaVert"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533400" y="533402"/>
            <a:ext cx="5943600" cy="525780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Скругленный прямоугольник 6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Скругленный прямоугольник 8"/>
          <p:cNvSpPr/>
          <p:nvPr/>
        </p:nvSpPr>
        <p:spPr>
          <a:xfrm>
            <a:off x="418596" y="434162"/>
            <a:ext cx="8306809" cy="5486400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3" name="Заголовок 12"/>
          <p:cNvSpPr>
            <a:spLocks noGrp="1"/>
          </p:cNvSpPr>
          <p:nvPr>
            <p:ph type="title"/>
          </p:nvPr>
        </p:nvSpPr>
        <p:spPr>
          <a:xfrm>
            <a:off x="502920" y="4985590"/>
            <a:ext cx="8183880" cy="1051560"/>
          </a:xfrm>
          <a:prstGeom prst="rect">
            <a:avLst/>
          </a:prstGeom>
        </p:spPr>
        <p:txBody>
          <a:bodyPr vert="horz" anchor="b">
            <a:normAutofit/>
          </a:bodyPr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idx="1"/>
          </p:nvPr>
        </p:nvSpPr>
        <p:spPr>
          <a:xfrm>
            <a:off x="502920" y="530352"/>
            <a:ext cx="8183880" cy="4187952"/>
          </a:xfrm>
          <a:prstGeom prst="rect">
            <a:avLst/>
          </a:prstGeom>
        </p:spPr>
        <p:txBody>
          <a:bodyPr vert="horz" lIns="182880" tIns="91440">
            <a:normAutofit/>
          </a:bodyPr>
          <a:lstStyle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2"/>
          </p:nvPr>
        </p:nvSpPr>
        <p:spPr>
          <a:xfrm>
            <a:off x="3776328" y="6111875"/>
            <a:ext cx="228600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fld id="{5B106E36-FD25-4E2D-B0AA-010F637433A0}" type="datetimeFigureOut">
              <a:rPr lang="ru-RU" smtClean="0"/>
              <a:pPr/>
              <a:t>27.09.2023</a:t>
            </a:fld>
            <a:endParaRPr lang="ru-RU"/>
          </a:p>
        </p:txBody>
      </p:sp>
      <p:sp>
        <p:nvSpPr>
          <p:cNvPr id="18" name="Нижний колонтитул 17"/>
          <p:cNvSpPr>
            <a:spLocks noGrp="1"/>
          </p:cNvSpPr>
          <p:nvPr>
            <p:ph type="ftr" sz="quarter" idx="3"/>
          </p:nvPr>
        </p:nvSpPr>
        <p:spPr>
          <a:xfrm>
            <a:off x="6062328" y="6111875"/>
            <a:ext cx="22860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4"/>
          </p:nvPr>
        </p:nvSpPr>
        <p:spPr>
          <a:xfrm>
            <a:off x="8348328" y="6111875"/>
            <a:ext cx="45720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rtl="0" eaLnBrk="1" latinLnBrk="0" hangingPunct="1">
        <a:spcBef>
          <a:spcPct val="0"/>
        </a:spcBef>
        <a:buNone/>
        <a:defRPr kumimoji="0" sz="3600" b="1" kern="1200">
          <a:solidFill>
            <a:schemeClr val="accent1">
              <a:tint val="88000"/>
              <a:satMod val="150000"/>
            </a:schemeClr>
          </a:solidFill>
          <a:effectLst>
            <a:outerShdw blurRad="53975" dist="22860" dir="5400000" algn="tl" rotWithShape="0">
              <a:srgbClr val="000000">
                <a:alpha val="5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265176" indent="-265176" algn="l" rtl="0" eaLnBrk="1" latinLnBrk="0" hangingPunct="1">
        <a:spcBef>
          <a:spcPts val="250"/>
        </a:spcBef>
        <a:buClr>
          <a:schemeClr val="accent1"/>
        </a:buClr>
        <a:buSzPct val="80000"/>
        <a:buFont typeface="Wingdings 2"/>
        <a:buChar char=""/>
        <a:defRPr kumimoji="0" sz="28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548640" indent="-201168" algn="l" rtl="0" eaLnBrk="1" latinLnBrk="0" hangingPunct="1">
        <a:spcBef>
          <a:spcPts val="250"/>
        </a:spcBef>
        <a:buClr>
          <a:schemeClr val="accent1"/>
        </a:buClr>
        <a:buSzPct val="100000"/>
        <a:buFont typeface="Verdana"/>
        <a:buChar char="◦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786384" indent="-182880" algn="l" rtl="0" eaLnBrk="1" latinLnBrk="0" hangingPunct="1">
        <a:spcBef>
          <a:spcPts val="250"/>
        </a:spcBef>
        <a:buClr>
          <a:schemeClr val="accent2">
            <a:tint val="85000"/>
            <a:satMod val="285000"/>
          </a:schemeClr>
        </a:buClr>
        <a:buSzPct val="100000"/>
        <a:buFont typeface="Wingdings 2"/>
        <a:buChar char="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024128" indent="-182880" algn="l" rtl="0" eaLnBrk="1" latinLnBrk="0" hangingPunct="1">
        <a:spcBef>
          <a:spcPts val="230"/>
        </a:spcBef>
        <a:buClr>
          <a:schemeClr val="accent2">
            <a:tint val="85000"/>
            <a:satMod val="285000"/>
          </a:schemeClr>
        </a:buClr>
        <a:buSzPct val="112000"/>
        <a:buFont typeface="Verdana"/>
        <a:buChar char="◦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rtl="0" eaLnBrk="1" latinLnBrk="0" hangingPunct="1">
        <a:spcBef>
          <a:spcPts val="250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490472" indent="-182880" algn="l" rtl="0" eaLnBrk="1" latinLnBrk="0" hangingPunct="1">
        <a:spcBef>
          <a:spcPts val="250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7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700784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spcBef>
          <a:spcPts val="257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5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148840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uk-UA" i="1" dirty="0" smtClean="0">
                <a:solidFill>
                  <a:srgbClr val="FF0000"/>
                </a:solidFill>
                <a:effectLst/>
              </a:rPr>
              <a:t>Програма ментального здоров’я:</a:t>
            </a:r>
            <a:endParaRPr lang="ru-RU" i="1" dirty="0">
              <a:solidFill>
                <a:srgbClr val="FF0000"/>
              </a:solidFill>
              <a:effectLst/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uk-UA" sz="4400" b="1" i="1" dirty="0" smtClean="0">
                <a:solidFill>
                  <a:srgbClr val="00B050"/>
                </a:solidFill>
                <a:latin typeface="Arial Black" pitchFamily="34" charset="0"/>
              </a:rPr>
              <a:t>“ Ти як?”</a:t>
            </a:r>
          </a:p>
          <a:p>
            <a:r>
              <a:rPr lang="uk-UA" sz="4400" b="1" i="1" dirty="0" smtClean="0">
                <a:solidFill>
                  <a:schemeClr val="accent5">
                    <a:lumMod val="60000"/>
                    <a:lumOff val="40000"/>
                  </a:schemeClr>
                </a:solidFill>
                <a:latin typeface="Arial Black" pitchFamily="34" charset="0"/>
              </a:rPr>
              <a:t>Урок  для учнів 5 класу</a:t>
            </a:r>
            <a:endParaRPr lang="ru-RU" sz="4400" b="1" i="1" dirty="0">
              <a:solidFill>
                <a:schemeClr val="accent5">
                  <a:lumMod val="60000"/>
                  <a:lumOff val="40000"/>
                </a:schemeClr>
              </a:solidFill>
              <a:latin typeface="Arial Black" pitchFamily="34" charset="0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uk-UA" sz="7200" i="1" dirty="0" smtClean="0">
                <a:solidFill>
                  <a:schemeClr val="accent2"/>
                </a:solidFill>
              </a:rPr>
              <a:t>Ти як?</a:t>
            </a:r>
            <a:endParaRPr lang="ru-RU" sz="7200" i="1" dirty="0">
              <a:solidFill>
                <a:schemeClr val="accent2"/>
              </a:solidFill>
            </a:endParaRPr>
          </a:p>
        </p:txBody>
      </p:sp>
      <p:pic>
        <p:nvPicPr>
          <p:cNvPr id="4" name="Содержимое 3" descr="265474798_3362402310653261_2229977042051558646_n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755576" y="476672"/>
            <a:ext cx="7632848" cy="4608512"/>
          </a:xfr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914400" y="260648"/>
            <a:ext cx="7772400" cy="6094912"/>
          </a:xfrm>
        </p:spPr>
        <p:txBody>
          <a:bodyPr/>
          <a:lstStyle/>
          <a:p>
            <a:pPr algn="ctr">
              <a:buNone/>
            </a:pPr>
            <a:r>
              <a:rPr lang="ru-RU" i="1" u="sng" dirty="0" err="1" smtClean="0">
                <a:solidFill>
                  <a:srgbClr val="FF0000"/>
                </a:solidFill>
              </a:rPr>
              <a:t>Ментальне</a:t>
            </a:r>
            <a:r>
              <a:rPr lang="ru-RU" i="1" u="sng" dirty="0" smtClean="0">
                <a:solidFill>
                  <a:srgbClr val="FF0000"/>
                </a:solidFill>
              </a:rPr>
              <a:t> </a:t>
            </a:r>
            <a:r>
              <a:rPr lang="ru-RU" i="1" u="sng" dirty="0" err="1" smtClean="0">
                <a:solidFill>
                  <a:srgbClr val="FF0000"/>
                </a:solidFill>
              </a:rPr>
              <a:t>здоров’я</a:t>
            </a:r>
            <a:r>
              <a:rPr lang="ru-RU" i="1" u="sng" dirty="0" smtClean="0">
                <a:solidFill>
                  <a:srgbClr val="FF0000"/>
                </a:solidFill>
              </a:rPr>
              <a:t> </a:t>
            </a:r>
            <a:r>
              <a:rPr lang="ru-RU" i="1" dirty="0" smtClean="0">
                <a:solidFill>
                  <a:srgbClr val="002060"/>
                </a:solidFill>
              </a:rPr>
              <a:t>– </a:t>
            </a:r>
            <a:r>
              <a:rPr lang="ru-RU" i="1" dirty="0" err="1" smtClean="0">
                <a:solidFill>
                  <a:srgbClr val="002060"/>
                </a:solidFill>
              </a:rPr>
              <a:t>це</a:t>
            </a:r>
            <a:r>
              <a:rPr lang="ru-RU" i="1" dirty="0" smtClean="0">
                <a:solidFill>
                  <a:srgbClr val="002060"/>
                </a:solidFill>
              </a:rPr>
              <a:t> стан </a:t>
            </a:r>
            <a:r>
              <a:rPr lang="ru-RU" i="1" dirty="0" err="1" smtClean="0">
                <a:solidFill>
                  <a:srgbClr val="002060"/>
                </a:solidFill>
              </a:rPr>
              <a:t>благополуччя</a:t>
            </a:r>
            <a:r>
              <a:rPr lang="ru-RU" i="1" dirty="0" smtClean="0">
                <a:solidFill>
                  <a:srgbClr val="002060"/>
                </a:solidFill>
              </a:rPr>
              <a:t>, у </a:t>
            </a:r>
            <a:r>
              <a:rPr lang="ru-RU" i="1" dirty="0" err="1" smtClean="0">
                <a:solidFill>
                  <a:srgbClr val="002060"/>
                </a:solidFill>
              </a:rPr>
              <a:t>якому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людина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може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реалізовувати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свій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потенціал</a:t>
            </a:r>
            <a:r>
              <a:rPr lang="ru-RU" i="1" dirty="0" smtClean="0">
                <a:solidFill>
                  <a:srgbClr val="002060"/>
                </a:solidFill>
              </a:rPr>
              <a:t>, </a:t>
            </a:r>
            <a:r>
              <a:rPr lang="ru-RU" i="1" dirty="0" err="1" smtClean="0">
                <a:solidFill>
                  <a:srgbClr val="002060"/>
                </a:solidFill>
              </a:rPr>
              <a:t>стійко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долати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стреси</a:t>
            </a:r>
            <a:r>
              <a:rPr lang="ru-RU" i="1" dirty="0" smtClean="0">
                <a:solidFill>
                  <a:srgbClr val="002060"/>
                </a:solidFill>
              </a:rPr>
              <a:t>, продуктивно </a:t>
            </a:r>
            <a:r>
              <a:rPr lang="ru-RU" i="1" dirty="0" err="1" smtClean="0">
                <a:solidFill>
                  <a:srgbClr val="002060"/>
                </a:solidFill>
              </a:rPr>
              <a:t>працювати</a:t>
            </a:r>
            <a:r>
              <a:rPr lang="ru-RU" i="1" dirty="0" smtClean="0">
                <a:solidFill>
                  <a:srgbClr val="002060"/>
                </a:solidFill>
              </a:rPr>
              <a:t> та </a:t>
            </a:r>
            <a:r>
              <a:rPr lang="ru-RU" i="1" dirty="0" err="1" smtClean="0">
                <a:solidFill>
                  <a:srgbClr val="002060"/>
                </a:solidFill>
              </a:rPr>
              <a:t>ефективно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взаємодіяти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з</a:t>
            </a:r>
            <a:r>
              <a:rPr lang="ru-RU" i="1" dirty="0" smtClean="0">
                <a:solidFill>
                  <a:srgbClr val="002060"/>
                </a:solidFill>
              </a:rPr>
              <a:t> </a:t>
            </a:r>
            <a:r>
              <a:rPr lang="ru-RU" i="1" dirty="0" err="1" smtClean="0">
                <a:solidFill>
                  <a:srgbClr val="002060"/>
                </a:solidFill>
              </a:rPr>
              <a:t>іншими</a:t>
            </a:r>
            <a:r>
              <a:rPr lang="ru-RU" i="1" dirty="0" smtClean="0">
                <a:solidFill>
                  <a:srgbClr val="002060"/>
                </a:solidFill>
              </a:rPr>
              <a:t>.</a:t>
            </a:r>
            <a:endParaRPr lang="ru-RU" i="1" dirty="0">
              <a:solidFill>
                <a:srgbClr val="002060"/>
              </a:solidFill>
            </a:endParaRPr>
          </a:p>
        </p:txBody>
      </p:sp>
      <p:pic>
        <p:nvPicPr>
          <p:cNvPr id="4" name="Рисунок 3" descr="image001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467544" y="2924944"/>
            <a:ext cx="8352928" cy="3552825"/>
          </a:xfrm>
          <a:prstGeom prst="rect">
            <a:avLst/>
          </a:prstGeom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376227426_267318416180423_5665289789513027066_n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259632" y="476672"/>
            <a:ext cx="6840760" cy="5472608"/>
          </a:xfrm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376283687_267318476180417_8834079768726426155_n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331640" y="476672"/>
            <a:ext cx="6480720" cy="5328592"/>
          </a:xfrm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374685135_267318449513753_7927442770558463338_n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403648" y="476672"/>
            <a:ext cx="6552728" cy="5447630"/>
          </a:xfrm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376236462_267318426180422_5066504464078092320_n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475656" y="548680"/>
            <a:ext cx="6480720" cy="5184576"/>
          </a:xfrm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376290582_267318459513752_7639884076745574301_n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619672" y="620688"/>
            <a:ext cx="6192688" cy="5087590"/>
          </a:xfrm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uk-UA" b="1" i="1" dirty="0" smtClean="0">
                <a:solidFill>
                  <a:srgbClr val="FF0000"/>
                </a:solidFill>
              </a:rPr>
              <a:t>Підсумок уроку</a:t>
            </a:r>
            <a:endParaRPr lang="ru-RU" b="1" i="1" dirty="0">
              <a:solidFill>
                <a:srgbClr val="FF0000"/>
              </a:solidFill>
            </a:endParaRPr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67744" y="1052736"/>
            <a:ext cx="4572000" cy="42484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Аспект">
  <a:themeElements>
    <a:clrScheme name="Аспект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F07F09"/>
      </a:accent1>
      <a:accent2>
        <a:srgbClr val="9F2936"/>
      </a:accent2>
      <a:accent3>
        <a:srgbClr val="1B587C"/>
      </a:accent3>
      <a:accent4>
        <a:srgbClr val="4E8542"/>
      </a:accent4>
      <a:accent5>
        <a:srgbClr val="604878"/>
      </a:accent5>
      <a:accent6>
        <a:srgbClr val="C19859"/>
      </a:accent6>
      <a:hlink>
        <a:srgbClr val="6B9F25"/>
      </a:hlink>
      <a:folHlink>
        <a:srgbClr val="B26B02"/>
      </a:folHlink>
    </a:clrScheme>
    <a:fontScheme name="Аспект">
      <a:maj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ajorFont>
      <a:min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inorFont>
    </a:fontScheme>
    <a:fmtScheme name="Аспект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270000"/>
              </a:schemeClr>
            </a:gs>
            <a:gs pos="25000">
              <a:schemeClr val="phClr">
                <a:tint val="60000"/>
                <a:satMod val="300000"/>
              </a:schemeClr>
            </a:gs>
            <a:gs pos="100000">
              <a:schemeClr val="phClr">
                <a:tint val="29000"/>
                <a:satMod val="40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45000"/>
                <a:satMod val="155000"/>
              </a:schemeClr>
            </a:gs>
            <a:gs pos="60000">
              <a:schemeClr val="phClr">
                <a:shade val="95000"/>
                <a:satMod val="150000"/>
              </a:schemeClr>
            </a:gs>
            <a:gs pos="100000">
              <a:schemeClr val="phClr">
                <a:tint val="87000"/>
                <a:satMod val="2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atMod val="150000"/>
            </a:schemeClr>
          </a:solidFill>
          <a:prstDash val="solid"/>
        </a:ln>
        <a:ln w="425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2000000"/>
            </a:lightRig>
          </a:scene3d>
          <a:sp3d prstMaterial="powder">
            <a:bevelT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35000"/>
                <a:satMod val="150000"/>
              </a:schemeClr>
            </a:gs>
            <a:gs pos="45000">
              <a:schemeClr val="phClr">
                <a:shade val="68000"/>
                <a:satMod val="155000"/>
              </a:schemeClr>
            </a:gs>
            <a:gs pos="100000">
              <a:schemeClr val="phClr">
                <a:tint val="70000"/>
                <a:satMod val="175000"/>
              </a:schemeClr>
            </a:gs>
          </a:gsLst>
          <a:lin ang="16200000" scaled="0"/>
        </a:gradFill>
        <a:blipFill>
          <a:blip xmlns:r="http://schemas.openxmlformats.org/officeDocument/2006/relationships" r:embed="rId1">
            <a:duotone>
              <a:schemeClr val="phClr">
                <a:shade val="800"/>
                <a:satMod val="150000"/>
              </a:schemeClr>
              <a:schemeClr val="phClr">
                <a:tint val="80000"/>
                <a:satMod val="150000"/>
              </a:schemeClr>
            </a:duotone>
          </a:blip>
          <a:tile tx="0" ty="0" sx="75000" sy="7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Aspect</Template>
  <TotalTime>32</TotalTime>
  <Words>45</Words>
  <Application>Microsoft Office PowerPoint</Application>
  <PresentationFormat>Экран (4:3)</PresentationFormat>
  <Paragraphs>6</Paragraphs>
  <Slides>9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9</vt:i4>
      </vt:variant>
    </vt:vector>
  </HeadingPairs>
  <TitlesOfParts>
    <vt:vector size="10" baseType="lpstr">
      <vt:lpstr>Аспект</vt:lpstr>
      <vt:lpstr>Програма ментального здоров’я:</vt:lpstr>
      <vt:lpstr>Ти як?</vt:lpstr>
      <vt:lpstr>Слайд 3</vt:lpstr>
      <vt:lpstr>Слайд 4</vt:lpstr>
      <vt:lpstr>Слайд 5</vt:lpstr>
      <vt:lpstr>Слайд 6</vt:lpstr>
      <vt:lpstr>Слайд 7</vt:lpstr>
      <vt:lpstr>Слайд 8</vt:lpstr>
      <vt:lpstr>Підсумок уроку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Програма ментального здоров’я:</dc:title>
  <dc:creator>User</dc:creator>
  <cp:lastModifiedBy>User</cp:lastModifiedBy>
  <cp:revision>5</cp:revision>
  <dcterms:created xsi:type="dcterms:W3CDTF">2023-09-27T17:51:15Z</dcterms:created>
  <dcterms:modified xsi:type="dcterms:W3CDTF">2023-09-27T18:34:07Z</dcterms:modified>
</cp:coreProperties>
</file>